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9EDD76-AD86-171A-1DEF-84982E38A0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0022F3E-0BE3-01A5-7A98-48BF6E79EC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9B3AFD-9F3C-B778-6453-500881949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BF57-03AB-4B49-B506-AAD331D29A3F}" type="datetimeFigureOut">
              <a:rPr lang="es-CO" smtClean="0"/>
              <a:t>18/12/2023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71CE790-4967-3DF6-1050-67EF7A7F1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4DD81D1-F796-5408-EAE4-2DFB818CB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93C6-3597-4C91-AE63-27E2ED0052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5596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28B61D-DEC2-6277-15C4-4F87B4EF4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CF86C74-59F5-9B4C-5421-465AA9A250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85ED7D-ADCA-0B09-F55C-276613CFB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BF57-03AB-4B49-B506-AAD331D29A3F}" type="datetimeFigureOut">
              <a:rPr lang="es-CO" smtClean="0"/>
              <a:t>18/12/2023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B153152-ECFE-3516-419C-40E88E72F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C73B8E-1001-05B7-8F4B-C13D51B49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93C6-3597-4C91-AE63-27E2ED0052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75715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30C5636-428B-FCC5-4551-CFF9218F5E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723C64E-31B8-5B85-80D4-607712A447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63AB62-7C1D-688A-7A99-BAFB42E33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BF57-03AB-4B49-B506-AAD331D29A3F}" type="datetimeFigureOut">
              <a:rPr lang="es-CO" smtClean="0"/>
              <a:t>18/12/2023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D7D2905-3585-706B-C568-CF6EBCE18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629017A-6028-946F-9283-1867B9266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93C6-3597-4C91-AE63-27E2ED0052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9436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F15032-8298-4743-3F21-55EC2FB26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5C1EDE-855B-469D-26C4-818F0A98D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773B6F-4F36-CA48-7477-A54081617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BF57-03AB-4B49-B506-AAD331D29A3F}" type="datetimeFigureOut">
              <a:rPr lang="es-CO" smtClean="0"/>
              <a:t>18/12/2023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24F30A-4AEB-A89B-5D50-F572AD0AE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8A0005-6A86-965E-DAEE-B285DA4D8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93C6-3597-4C91-AE63-27E2ED0052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3501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55E72D-5766-6188-CF7E-9933DA1BC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C9BF418-73B8-7384-ABB9-B138634D09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8752E9A-1BFA-EF29-17D0-A3519E64D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BF57-03AB-4B49-B506-AAD331D29A3F}" type="datetimeFigureOut">
              <a:rPr lang="es-CO" smtClean="0"/>
              <a:t>18/12/2023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8B1A255-AEE2-149A-AA2A-70A006797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4629603-7140-4C32-4D46-4364C3B34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93C6-3597-4C91-AE63-27E2ED0052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255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FD8BB4-A3B8-8509-4694-039D833DB8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4235AE-7E29-F8C7-00C9-DE611826C0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99AA489-0BB1-8187-3723-B2E001298D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4F09DBB-3A36-2247-523A-B671E6638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BF57-03AB-4B49-B506-AAD331D29A3F}" type="datetimeFigureOut">
              <a:rPr lang="es-CO" smtClean="0"/>
              <a:t>18/12/2023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CD527D6-DFB1-E1E1-785E-89859A1DB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F962796-078F-AE58-8B6D-E88D96371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93C6-3597-4C91-AE63-27E2ED0052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7872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00345E-48E9-4528-DE88-AB272B088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DA79BD7-6801-6390-EFC9-A0FF04DFD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B787187-C496-C7C2-354C-16E4DD14D1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542C1711-2AF1-89E3-66BC-6286DECE4C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010E4F8-4E5B-FE1D-0FE9-C318723CABA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84EC898-CA01-B80B-4265-075F3EEE3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BF57-03AB-4B49-B506-AAD331D29A3F}" type="datetimeFigureOut">
              <a:rPr lang="es-CO" smtClean="0"/>
              <a:t>18/12/2023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529F653-E6E0-265E-9D77-E88023CC9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4C1FB52-3C4E-E5C1-3F8B-116817FC6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93C6-3597-4C91-AE63-27E2ED0052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6254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3785E3-A02D-2866-D911-87D94EA98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793E8A3-3271-ACD0-9E34-7EA57FB7D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BF57-03AB-4B49-B506-AAD331D29A3F}" type="datetimeFigureOut">
              <a:rPr lang="es-CO" smtClean="0"/>
              <a:t>18/12/2023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AA1F024-6251-2B27-0720-DB79BFF88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86EB590-B2E2-5835-44A4-C06D68FC0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93C6-3597-4C91-AE63-27E2ED0052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1411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9062B27-F603-92A8-FC58-8DBFFFD889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BF57-03AB-4B49-B506-AAD331D29A3F}" type="datetimeFigureOut">
              <a:rPr lang="es-CO" smtClean="0"/>
              <a:t>18/12/2023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8A215CE-27B0-5368-DC68-A82A07081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94E3DDD-F679-AFB8-F377-A097FAC3E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93C6-3597-4C91-AE63-27E2ED0052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73142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79267D-2771-A032-2995-8CB71C0AA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2F2C09-BBA2-41E1-BAFB-97DDDE0F4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9C07EF3-D66B-01A6-B50F-B80C70909E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F011025-C3A2-846A-EE68-0BDE4C8D0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BF57-03AB-4B49-B506-AAD331D29A3F}" type="datetimeFigureOut">
              <a:rPr lang="es-CO" smtClean="0"/>
              <a:t>18/12/2023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9D912A7-23D3-D500-1AE2-D06E76FEC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660D265-6949-9222-B152-F552A5F46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93C6-3597-4C91-AE63-27E2ED0052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0084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7EA9F6-49FE-CB00-CD32-075E7C893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067FEA5-1FD4-28F1-6B76-CF9EBEE128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693E23-288F-D51B-DE2D-69214590A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582809A-821E-727D-D826-B3DBA1EFA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0BF57-03AB-4B49-B506-AAD331D29A3F}" type="datetimeFigureOut">
              <a:rPr lang="es-CO" smtClean="0"/>
              <a:t>18/12/2023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4D89AB4-62BC-09A8-AABB-F4F275C6B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C29B7D-50AF-A8E9-D502-98146BA69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293C6-3597-4C91-AE63-27E2ED0052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6317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85EC271-7C96-4D2F-12F6-6E71667C0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F81201E-6370-F803-51DD-4F9D92DE9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FFD329E-266E-B6B3-652F-09D07D847F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0BF57-03AB-4B49-B506-AAD331D29A3F}" type="datetimeFigureOut">
              <a:rPr lang="es-CO" smtClean="0"/>
              <a:t>18/12/2023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4CE908-30B7-60B5-B17E-73ED8F6636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D2AA66-D8D5-6EB1-3C43-2089AA6304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293C6-3597-4C91-AE63-27E2ED0052A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98724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A11B0CAC-611D-B4BA-2CB2-FBA7AA4A4F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542707"/>
              </p:ext>
            </p:extLst>
          </p:nvPr>
        </p:nvGraphicFramePr>
        <p:xfrm>
          <a:off x="1784647" y="1980553"/>
          <a:ext cx="6863058" cy="3039275"/>
        </p:xfrm>
        <a:graphic>
          <a:graphicData uri="http://schemas.openxmlformats.org/drawingml/2006/table">
            <a:tbl>
              <a:tblPr firstRow="1" firstCol="1" bandRow="1"/>
              <a:tblGrid>
                <a:gridCol w="608707">
                  <a:extLst>
                    <a:ext uri="{9D8B030D-6E8A-4147-A177-3AD203B41FA5}">
                      <a16:colId xmlns:a16="http://schemas.microsoft.com/office/drawing/2014/main" val="2822840216"/>
                    </a:ext>
                  </a:extLst>
                </a:gridCol>
                <a:gridCol w="3612751">
                  <a:extLst>
                    <a:ext uri="{9D8B030D-6E8A-4147-A177-3AD203B41FA5}">
                      <a16:colId xmlns:a16="http://schemas.microsoft.com/office/drawing/2014/main" val="1468759724"/>
                    </a:ext>
                  </a:extLst>
                </a:gridCol>
                <a:gridCol w="2641600">
                  <a:extLst>
                    <a:ext uri="{9D8B030D-6E8A-4147-A177-3AD203B41FA5}">
                      <a16:colId xmlns:a16="http://schemas.microsoft.com/office/drawing/2014/main" val="4233019654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SEGUNDO SEMESTRE 2023</a:t>
                      </a:r>
                      <a:endParaRPr lang="es-CO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90213" marR="190213" marT="95106" marB="951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6525312"/>
                  </a:ext>
                </a:extLst>
              </a:tr>
              <a:tr h="295926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N°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464" marR="92464" marT="198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Dependencia </a:t>
                      </a:r>
                      <a:endParaRPr lang="es-CO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464" marR="92464" marT="198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Porcentaje de ahorro 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(%)</a:t>
                      </a:r>
                      <a:endParaRPr lang="es-CO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464" marR="92464" marT="198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938873"/>
                  </a:ext>
                </a:extLst>
              </a:tr>
              <a:tr h="27925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464" marR="92464" marT="198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800" b="0" i="0" u="none" strike="noStrike">
                          <a:effectLst/>
                          <a:latin typeface="Arial" panose="020B0604020202020204" pitchFamily="34" charset="0"/>
                        </a:rPr>
                        <a:t>Grupo de Protección Sanitaria</a:t>
                      </a:r>
                      <a:endParaRPr lang="es-CO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464" marR="92464" marT="198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1800" b="0" i="0" u="none" strike="noStrike">
                          <a:effectLst/>
                          <a:latin typeface="Arial" panose="020B0604020202020204" pitchFamily="34" charset="0"/>
                        </a:rPr>
                        <a:t>85,66</a:t>
                      </a:r>
                      <a:endParaRPr lang="es-E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464" marR="92464" marT="198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229586"/>
                  </a:ext>
                </a:extLst>
              </a:tr>
              <a:tr h="27925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464" marR="92464" marT="198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Secretaría General</a:t>
                      </a:r>
                      <a:endParaRPr lang="es-CO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80,68</a:t>
                      </a:r>
                      <a:endParaRPr lang="es-CO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8872787"/>
                  </a:ext>
                </a:extLst>
              </a:tr>
              <a:tr h="27925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464" marR="92464" marT="198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Dirección de Gestión de Bienes Públicos Rurales</a:t>
                      </a:r>
                      <a:endParaRPr lang="es-CO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74,64</a:t>
                      </a:r>
                      <a:endParaRPr lang="es-ES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9492843"/>
                  </a:ext>
                </a:extLst>
              </a:tr>
              <a:tr h="27937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464" marR="92464" marT="198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O" sz="18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Grupo de Contratación</a:t>
                      </a:r>
                      <a:endParaRPr lang="es-CO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 kern="1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72,88</a:t>
                      </a:r>
                      <a:endParaRPr lang="es-ES" sz="18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5558952"/>
                  </a:ext>
                </a:extLst>
              </a:tr>
              <a:tr h="27925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s-CO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2464" marR="92464" marT="1981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Grupo de Gestión Integral de Entidades Liquidadas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0357749"/>
                  </a:ext>
                </a:extLst>
              </a:tr>
            </a:tbl>
          </a:graphicData>
        </a:graphic>
      </p:graphicFrame>
      <p:sp>
        <p:nvSpPr>
          <p:cNvPr id="7" name="Título 1">
            <a:extLst>
              <a:ext uri="{FF2B5EF4-FFF2-40B4-BE49-F238E27FC236}">
                <a16:creationId xmlns:a16="http://schemas.microsoft.com/office/drawing/2014/main" id="{83143A6F-5DC9-69B5-8460-4C4E065BD079}"/>
              </a:ext>
            </a:extLst>
          </p:cNvPr>
          <p:cNvSpPr txBox="1">
            <a:spLocks/>
          </p:cNvSpPr>
          <p:nvPr/>
        </p:nvSpPr>
        <p:spPr>
          <a:xfrm>
            <a:off x="750115" y="640732"/>
            <a:ext cx="8533585" cy="11047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3200" b="1" dirty="0">
                <a:latin typeface="Dubai" panose="020B0503030403030204" pitchFamily="34" charset="-78"/>
                <a:cs typeface="Dubai" panose="020B0503030403030204" pitchFamily="34" charset="-78"/>
              </a:rPr>
              <a:t>¡Resaltamos y felicitamos a nuestras </a:t>
            </a:r>
          </a:p>
          <a:p>
            <a:r>
              <a:rPr lang="es-ES" sz="3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¡DEPENDENCIAS MÁS AHORRADORAS DE PAPEL!</a:t>
            </a:r>
            <a:endParaRPr lang="es-CO" sz="3200" b="1" dirty="0">
              <a:solidFill>
                <a:schemeClr val="accent6">
                  <a:lumMod val="75000"/>
                </a:schemeClr>
              </a:solidFill>
              <a:latin typeface="Dubai" panose="020B0503030403030204" pitchFamily="34" charset="-78"/>
              <a:cs typeface="Dubai" panose="020B0503030403030204" pitchFamily="34" charset="-78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70B0CBE-20B0-50E7-60E4-24254806159D}"/>
              </a:ext>
            </a:extLst>
          </p:cNvPr>
          <p:cNvSpPr txBox="1"/>
          <p:nvPr/>
        </p:nvSpPr>
        <p:spPr>
          <a:xfrm>
            <a:off x="1610283" y="5489919"/>
            <a:ext cx="72117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O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¡Invitamos todos los colaboradores a que se sumen a implementar acciones para reducir el consumo de papel de impresión!</a:t>
            </a:r>
            <a:endParaRPr lang="es-CO" sz="1600" b="1" i="1" dirty="0"/>
          </a:p>
        </p:txBody>
      </p:sp>
      <p:pic>
        <p:nvPicPr>
          <p:cNvPr id="1028" name="Picture 4" descr="Carrier impulsa una iniciativa en favor del papel reciclado postconsumo -  Reciclaje y gestión de residuos">
            <a:extLst>
              <a:ext uri="{FF2B5EF4-FFF2-40B4-BE49-F238E27FC236}">
                <a16:creationId xmlns:a16="http://schemas.microsoft.com/office/drawing/2014/main" id="{57034DB6-6761-070E-285A-FD68D45522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9646" y="2321194"/>
            <a:ext cx="2004142" cy="3002460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n 1" descr="Logotipo&#10;&#10;Descripción generada automáticamente">
            <a:extLst>
              <a:ext uri="{FF2B5EF4-FFF2-40B4-BE49-F238E27FC236}">
                <a16:creationId xmlns:a16="http://schemas.microsoft.com/office/drawing/2014/main" id="{52C95562-6FA5-A41E-520E-D7CDCA90EFB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67" b="7382"/>
          <a:stretch/>
        </p:blipFill>
        <p:spPr bwMode="auto">
          <a:xfrm>
            <a:off x="9811265" y="44490"/>
            <a:ext cx="2380735" cy="7115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164950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07CED50DD53E14187373CF9CA61EDB8" ma:contentTypeVersion="0" ma:contentTypeDescription="Crear nuevo documento." ma:contentTypeScope="" ma:versionID="4a4f04cac4b4a749d9f80d8085115f80">
  <xsd:schema xmlns:xsd="http://www.w3.org/2001/XMLSchema" xmlns:xs="http://www.w3.org/2001/XMLSchema" xmlns:p="http://schemas.microsoft.com/office/2006/metadata/properties" xmlns:ns2="182591e6-0f8c-49be-857d-34c2e2210ef9" targetNamespace="http://schemas.microsoft.com/office/2006/metadata/properties" ma:root="true" ma:fieldsID="ba1ddfa8042ae0c4f4748fd6ac01585f" ns2:_="">
    <xsd:import namespace="182591e6-0f8c-49be-857d-34c2e2210ef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2591e6-0f8c-49be-857d-34c2e2210ef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82591e6-0f8c-49be-857d-34c2e2210ef9">C6HDPSSWJME2-151684117-72</_dlc_DocId>
    <_dlc_DocIdUrl xmlns="182591e6-0f8c-49be-857d-34c2e2210ef9">
      <Url>https://www.minagricultura.gov.co/FURAG/_layouts/15/DocIdRedir.aspx?ID=C6HDPSSWJME2-151684117-72</Url>
      <Description>C6HDPSSWJME2-151684117-72</Description>
    </_dlc_DocIdUrl>
  </documentManagement>
</p:properties>
</file>

<file path=customXml/itemProps1.xml><?xml version="1.0" encoding="utf-8"?>
<ds:datastoreItem xmlns:ds="http://schemas.openxmlformats.org/officeDocument/2006/customXml" ds:itemID="{CD66B841-8D60-4BB6-B6CC-5AAF37369138}"/>
</file>

<file path=customXml/itemProps2.xml><?xml version="1.0" encoding="utf-8"?>
<ds:datastoreItem xmlns:ds="http://schemas.openxmlformats.org/officeDocument/2006/customXml" ds:itemID="{6A3FB9C3-B214-465B-BBB6-FAB0A2F4DFFC}"/>
</file>

<file path=customXml/itemProps3.xml><?xml version="1.0" encoding="utf-8"?>
<ds:datastoreItem xmlns:ds="http://schemas.openxmlformats.org/officeDocument/2006/customXml" ds:itemID="{47DEB27E-C72F-48D0-9C60-BF9CC5828344}"/>
</file>

<file path=customXml/itemProps4.xml><?xml version="1.0" encoding="utf-8"?>
<ds:datastoreItem xmlns:ds="http://schemas.openxmlformats.org/officeDocument/2006/customXml" ds:itemID="{3812DD05-25AC-4D60-8F80-E0C2A457B892}"/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77</Words>
  <Application>Microsoft Office PowerPoint</Application>
  <PresentationFormat>Panorámica</PresentationFormat>
  <Paragraphs>23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Dubai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¡Ranking de las 5 dependencias más ahorradoras de Papel!</dc:title>
  <dc:creator>Carolina Wilches Bustos</dc:creator>
  <cp:lastModifiedBy>Carolina Wilches Bustos</cp:lastModifiedBy>
  <cp:revision>10</cp:revision>
  <dcterms:created xsi:type="dcterms:W3CDTF">2023-07-06T16:56:59Z</dcterms:created>
  <dcterms:modified xsi:type="dcterms:W3CDTF">2023-12-18T21:42:42Z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a04d69b7-bab2-44d6-a866-4925868f38d1</vt:lpwstr>
  </property>
  <property fmtid="{D5CDD505-2E9C-101B-9397-08002B2CF9AE}" pid="3" name="ContentTypeId">
    <vt:lpwstr>0x010100607CED50DD53E14187373CF9CA61EDB8</vt:lpwstr>
  </property>
</Properties>
</file>